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5" r:id="rId9"/>
    <p:sldId id="276" r:id="rId10"/>
    <p:sldId id="277" r:id="rId11"/>
    <p:sldId id="278" r:id="rId12"/>
    <p:sldId id="280" r:id="rId13"/>
    <p:sldId id="279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617"/>
  </p:normalViewPr>
  <p:slideViewPr>
    <p:cSldViewPr snapToGrid="0" showGuides="1">
      <p:cViewPr varScale="1">
        <p:scale>
          <a:sx n="88" d="100"/>
          <a:sy n="88" d="100"/>
        </p:scale>
        <p:origin x="2240" y="18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12/8/15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moveit_powershell" TargetMode="External"/><Relationship Id="rId3" Type="http://schemas.openxmlformats.org/officeDocument/2006/relationships/hyperlink" Target="http://www.ipswitchft.com/app/download/moveit-central/evaluation.asp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gi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Simplify Automation of Common File</a:t>
            </a:r>
          </a:p>
          <a:p>
            <a:pPr algn="ctr"/>
            <a:r>
              <a:rPr lang="en-US" sz="3600" dirty="0"/>
              <a:t>Transfer Tasks for Secure Business Partner</a:t>
            </a:r>
          </a:p>
          <a:p>
            <a:pPr algn="ctr"/>
            <a:r>
              <a:rPr lang="en-US" sz="3600" dirty="0"/>
              <a:t>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911154" y="4796251"/>
            <a:ext cx="2782277" cy="12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90845" y="3188224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dirty="0" smtClean="0"/>
              <a:t>Securely Across </a:t>
            </a:r>
            <a:r>
              <a:rPr lang="en-US" dirty="0"/>
              <a:t>Trusted Networks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618487" y="1842110"/>
            <a:ext cx="4494645" cy="45259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Pick up the transformed data</a:t>
            </a:r>
          </a:p>
          <a:p>
            <a:pPr algn="r"/>
            <a:r>
              <a:rPr lang="en-US" dirty="0"/>
              <a:t>Securely deliver to </a:t>
            </a:r>
            <a:r>
              <a:rPr lang="en-US" dirty="0" smtClean="0"/>
              <a:t>its </a:t>
            </a:r>
            <a:r>
              <a:rPr lang="en-US" dirty="0"/>
              <a:t>destination</a:t>
            </a:r>
          </a:p>
          <a:p>
            <a:pPr algn="r"/>
            <a:r>
              <a:rPr lang="en-US" dirty="0"/>
              <a:t>Routine, automated scheduling</a:t>
            </a:r>
          </a:p>
          <a:p>
            <a:pPr algn="r"/>
            <a:r>
              <a:rPr lang="en-US" dirty="0"/>
              <a:t>Reporting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" y="1842110"/>
            <a:ext cx="5870479" cy="4180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654668" y="4553273"/>
            <a:ext cx="701432" cy="453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95331" y="4000214"/>
            <a:ext cx="701432" cy="45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141128" y="3271769"/>
            <a:ext cx="579212" cy="374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542773" y="3932279"/>
            <a:ext cx="701432" cy="453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81008" y="3271769"/>
            <a:ext cx="579212" cy="374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645019" y="2872348"/>
            <a:ext cx="579212" cy="374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61403"/>
            <a:ext cx="482343" cy="312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732177" y="1983914"/>
            <a:ext cx="482343" cy="312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214520" y="3271769"/>
            <a:ext cx="579212" cy="374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72348"/>
            <a:ext cx="482343" cy="3121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764212" y="2872348"/>
            <a:ext cx="482343" cy="312195"/>
          </a:xfrm>
          <a:prstGeom prst="rect">
            <a:avLst/>
          </a:prstGeom>
        </p:spPr>
      </p:pic>
      <p:pic>
        <p:nvPicPr>
          <p:cNvPr id="8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230252" y="4992417"/>
            <a:ext cx="1097758" cy="4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267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PowerShell</a:t>
            </a:r>
            <a:r>
              <a:rPr lang="en-US" dirty="0"/>
              <a:t>: </a:t>
            </a:r>
            <a:r>
              <a:rPr lang="en-US" dirty="0" err="1"/>
              <a:t>MOVEit's</a:t>
            </a:r>
            <a:r>
              <a:rPr lang="en-US" dirty="0"/>
              <a:t> Sidekick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97" y="395287"/>
            <a:ext cx="6667500" cy="6067425"/>
          </a:xfrm>
          <a:prstGeom prst="rect">
            <a:avLst/>
          </a:prstGeom>
        </p:spPr>
      </p:pic>
      <p:pic>
        <p:nvPicPr>
          <p:cNvPr id="21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4667874" y="2301875"/>
            <a:ext cx="718021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468904" y="2212975"/>
            <a:ext cx="868254" cy="561975"/>
          </a:xfrm>
          <a:prstGeom prst="rect">
            <a:avLst/>
          </a:prstGeom>
        </p:spPr>
      </p:pic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3126307" cy="4525963"/>
          </a:xfrm>
        </p:spPr>
        <p:txBody>
          <a:bodyPr>
            <a:normAutofit/>
          </a:bodyPr>
          <a:lstStyle/>
          <a:p>
            <a:r>
              <a:rPr lang="en-US" dirty="0"/>
              <a:t>Not all data is treated </a:t>
            </a:r>
            <a:r>
              <a:rPr lang="en-US" dirty="0" smtClean="0"/>
              <a:t>equally</a:t>
            </a:r>
          </a:p>
          <a:p>
            <a:r>
              <a:rPr lang="en-US" dirty="0"/>
              <a:t>Use PowerShell as the shim; not the solution</a:t>
            </a:r>
          </a:p>
          <a:p>
            <a:r>
              <a:rPr lang="en-US" dirty="0"/>
              <a:t>Robin doesn't drive the </a:t>
            </a:r>
            <a:r>
              <a:rPr lang="en-US" dirty="0" err="1" smtClean="0"/>
              <a:t>batmobile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80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</a:t>
            </a:r>
            <a:r>
              <a:rPr lang="en-US" dirty="0" smtClean="0"/>
              <a:t>PowerShell Scripts </a:t>
            </a:r>
            <a:r>
              <a:rPr lang="en-US" dirty="0"/>
              <a:t>for </a:t>
            </a:r>
            <a:r>
              <a:rPr lang="en-US" dirty="0" err="1"/>
              <a:t>MOVEit</a:t>
            </a:r>
            <a:r>
              <a:rPr lang="en-US" dirty="0"/>
              <a:t> Central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31116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Your script should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/>
              <a:t>Have parameters to accept files</a:t>
            </a:r>
          </a:p>
          <a:p>
            <a:pPr lvl="1"/>
            <a:r>
              <a:rPr lang="en-US" sz="2000" dirty="0"/>
              <a:t>Use Write-Output to send </a:t>
            </a:r>
            <a:r>
              <a:rPr lang="en-US" sz="2000" dirty="0" smtClean="0"/>
              <a:t>to </a:t>
            </a:r>
            <a:r>
              <a:rPr lang="en-US" sz="2000" dirty="0" err="1" smtClean="0"/>
              <a:t>MOVEit's</a:t>
            </a:r>
            <a:r>
              <a:rPr lang="en-US" sz="2000" dirty="0" smtClean="0"/>
              <a:t> </a:t>
            </a:r>
            <a:r>
              <a:rPr lang="en-US" sz="2000" dirty="0"/>
              <a:t>debug </a:t>
            </a:r>
            <a:r>
              <a:rPr lang="en-US" sz="2000" dirty="0" smtClean="0"/>
              <a:t>log</a:t>
            </a:r>
          </a:p>
          <a:p>
            <a:pPr lvl="1"/>
            <a:r>
              <a:rPr lang="en-US" sz="2000" dirty="0"/>
              <a:t>Determine </a:t>
            </a:r>
            <a:r>
              <a:rPr lang="en-US" sz="2000" dirty="0" smtClean="0"/>
              <a:t>success/failure based </a:t>
            </a:r>
            <a:r>
              <a:rPr lang="en-US" sz="2000" dirty="0"/>
              <a:t>on custom exit </a:t>
            </a:r>
            <a:r>
              <a:rPr lang="en-US" sz="2000" dirty="0" smtClean="0"/>
              <a:t>codes</a:t>
            </a:r>
          </a:p>
          <a:p>
            <a:pPr lvl="1"/>
            <a:endParaRPr lang="en-US" sz="2000" dirty="0"/>
          </a:p>
          <a:p>
            <a:r>
              <a:rPr lang="en-US" sz="2400" dirty="0"/>
              <a:t>To execute your script:</a:t>
            </a:r>
          </a:p>
          <a:p>
            <a:pPr lvl="1"/>
            <a:r>
              <a:rPr lang="en-US" sz="2000" dirty="0"/>
              <a:t>Use a Command Line App process</a:t>
            </a:r>
          </a:p>
          <a:p>
            <a:pPr lvl="1"/>
            <a:r>
              <a:rPr lang="en-US" sz="2000" dirty="0"/>
              <a:t>Use [</a:t>
            </a:r>
            <a:r>
              <a:rPr lang="en-US" sz="2000" dirty="0" err="1"/>
              <a:t>StdOut</a:t>
            </a:r>
            <a:r>
              <a:rPr lang="en-US" sz="2000" dirty="0"/>
              <a:t>], [</a:t>
            </a:r>
            <a:r>
              <a:rPr lang="en-US" sz="2000" dirty="0" err="1"/>
              <a:t>StdErr</a:t>
            </a:r>
            <a:r>
              <a:rPr lang="en-US" sz="2000" dirty="0"/>
              <a:t>] and [</a:t>
            </a:r>
            <a:r>
              <a:rPr lang="en-US" sz="2000" dirty="0" err="1"/>
              <a:t>InputFile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35" y="2541344"/>
            <a:ext cx="3953814" cy="26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/>
              <a:t>Demo: Azure </a:t>
            </a:r>
            <a:r>
              <a:rPr lang="en-US" dirty="0" smtClean="0"/>
              <a:t>SQL DB/PowerShell/</a:t>
            </a:r>
            <a:r>
              <a:rPr lang="en-US" dirty="0" err="1" smtClean="0"/>
              <a:t>MOVEit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97749" y="2424193"/>
            <a:ext cx="8348503" cy="2009614"/>
            <a:chOff x="292956" y="2797552"/>
            <a:chExt cx="8348503" cy="20096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292" y="3425173"/>
              <a:ext cx="830177" cy="761688"/>
            </a:xfrm>
            <a:prstGeom prst="rect">
              <a:avLst/>
            </a:prstGeom>
          </p:spPr>
        </p:pic>
        <p:pic>
          <p:nvPicPr>
            <p:cNvPr id="10" name="Picture 2" descr="http://www.dna.com.au/c.55349/site/DNA_NEW_DESIGN/images/moveit/IP-MOVEit-Central-Log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00" b="18500"/>
            <a:stretch/>
          </p:blipFill>
          <p:spPr bwMode="auto">
            <a:xfrm>
              <a:off x="6949412" y="2797552"/>
              <a:ext cx="1027938" cy="46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6" y="4388855"/>
              <a:ext cx="1353220" cy="184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16" y="3258098"/>
              <a:ext cx="10287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924" y="3258098"/>
              <a:ext cx="514350" cy="5143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55" y="3258098"/>
              <a:ext cx="514350" cy="5143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25" y="3966975"/>
              <a:ext cx="514350" cy="51435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1515446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256751" y="2925835"/>
              <a:ext cx="1693225" cy="1693225"/>
            </a:xfrm>
            <a:prstGeom prst="ellipse">
              <a:avLst/>
            </a:prstGeom>
            <a:noFill/>
            <a:ln>
              <a:solidFill>
                <a:srgbClr val="F094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62" b="18043"/>
            <a:stretch/>
          </p:blipFill>
          <p:spPr>
            <a:xfrm>
              <a:off x="3616677" y="3556721"/>
              <a:ext cx="666597" cy="431452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4377982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72" y="3073079"/>
              <a:ext cx="1734087" cy="173408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415" y="3360705"/>
              <a:ext cx="900442" cy="826156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6133210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3730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8677101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PowerShell Scripts</a:t>
            </a:r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bit.ly/moveit_powershell</a:t>
            </a:r>
            <a:endParaRPr lang="en-US" sz="2000" dirty="0" smtClean="0"/>
          </a:p>
          <a:p>
            <a:pPr lvl="1"/>
            <a:r>
              <a:rPr lang="en-US" sz="2000" dirty="0" smtClean="0"/>
              <a:t>Review </a:t>
            </a:r>
            <a:r>
              <a:rPr lang="en-US" sz="2000" smtClean="0"/>
              <a:t>setup_instructions.txt</a:t>
            </a:r>
            <a:endParaRPr lang="en-US" sz="2000" dirty="0" smtClean="0"/>
          </a:p>
          <a:p>
            <a:r>
              <a:rPr lang="en-US" sz="2400" dirty="0" smtClean="0"/>
              <a:t>MOVEit Central </a:t>
            </a:r>
            <a:r>
              <a:rPr lang="en-US" sz="2400" dirty="0" err="1" smtClean="0"/>
              <a:t>Eval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://www.ipswitchft.com/app/download/moveit-central/evaluation.aspx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190388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00" y="1319262"/>
            <a:ext cx="6411801" cy="48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Represented in Lots of Ways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52805" y="1434635"/>
            <a:ext cx="3838390" cy="4593676"/>
            <a:chOff x="2680512" y="1532994"/>
            <a:chExt cx="3838390" cy="45936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512" y="1532994"/>
              <a:ext cx="3838390" cy="45936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703" y="2762658"/>
              <a:ext cx="757061" cy="5257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1" r="15535"/>
            <a:stretch/>
          </p:blipFill>
          <p:spPr>
            <a:xfrm>
              <a:off x="3199644" y="3523384"/>
              <a:ext cx="381989" cy="5520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120" y="2762658"/>
              <a:ext cx="790241" cy="4087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69" y="3422911"/>
              <a:ext cx="870769" cy="200947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34" y="3147741"/>
              <a:ext cx="940208" cy="7630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797" y="3299987"/>
              <a:ext cx="499810" cy="45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if You Need to Share that Data?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Recipient doesn't use your system</a:t>
            </a:r>
          </a:p>
          <a:p>
            <a:r>
              <a:rPr lang="en-US" dirty="0"/>
              <a:t>They can't accept your data format</a:t>
            </a:r>
          </a:p>
          <a:p>
            <a:r>
              <a:rPr lang="en-US" dirty="0"/>
              <a:t>Both parties need a common </a:t>
            </a:r>
            <a:r>
              <a:rPr lang="en-US" dirty="0" smtClean="0"/>
              <a:t>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211263"/>
            <a:ext cx="4914900" cy="4914900"/>
          </a:xfrm>
          <a:prstGeom prst="rect">
            <a:avLst/>
          </a:prstGeom>
          <a:solidFill>
            <a:srgbClr val="F6EFE4"/>
          </a:solidFill>
        </p:spPr>
      </p:pic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Who's </a:t>
            </a:r>
            <a:r>
              <a:rPr lang="en-US" dirty="0"/>
              <a:t>Going to Change the Format?</a:t>
            </a:r>
          </a:p>
        </p:txBody>
      </p:sp>
      <p:pic>
        <p:nvPicPr>
          <p:cNvPr id="8194" name="Picture 2" descr="http://www.hrvoice.org/wp-content/uploads/2010/12/j040164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/>
          <a:stretch/>
        </p:blipFill>
        <p:spPr bwMode="auto">
          <a:xfrm>
            <a:off x="0" y="1143000"/>
            <a:ext cx="9144000" cy="50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46" y="2575339"/>
            <a:ext cx="111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YOU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89687" y="4573605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THEM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at Hand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935"/>
            <a:ext cx="9144000" cy="495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124960"/>
            <a:ext cx="1600200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Pulling data out in an automated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2310" y="3987800"/>
            <a:ext cx="1600200" cy="5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 smtClean="0"/>
              <a:t>Converting the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65052" y="1818316"/>
            <a:ext cx="148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dirty="0"/>
              <a:t>Sending the </a:t>
            </a:r>
            <a:r>
              <a:rPr lang="en-US" dirty="0" smtClean="0"/>
              <a:t>data securely</a:t>
            </a:r>
            <a:endParaRPr lang="en-US" dirty="0"/>
          </a:p>
        </p:txBody>
      </p:sp>
      <p:pic>
        <p:nvPicPr>
          <p:cNvPr id="102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5439567" y="1520984"/>
            <a:ext cx="748507" cy="3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97168" y="3165714"/>
            <a:ext cx="1019711" cy="660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618155" y="4311561"/>
            <a:ext cx="803226" cy="5198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 rot="18900000">
            <a:off x="4663439" y="3865017"/>
            <a:ext cx="803226" cy="5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/>
              <a:t>at Your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55868" y="2606914"/>
            <a:ext cx="3448126" cy="2231786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0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Automated</a:t>
            </a:r>
          </a:p>
          <a:p>
            <a:endParaRPr lang="en-US" dirty="0"/>
          </a:p>
          <a:p>
            <a:r>
              <a:rPr lang="en-US" dirty="0" smtClean="0"/>
              <a:t>Flexible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8309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Your </a:t>
            </a:r>
            <a:r>
              <a:rPr lang="en-US" dirty="0" smtClean="0"/>
              <a:t>Data to </a:t>
            </a:r>
            <a:r>
              <a:rPr lang="en-US" dirty="0"/>
              <a:t>Meet Partner Criteria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4" r="9533"/>
          <a:stretch/>
        </p:blipFill>
        <p:spPr>
          <a:xfrm>
            <a:off x="3835400" y="1202533"/>
            <a:ext cx="5308600" cy="4943474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77355" y="1713009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Know both schemas</a:t>
            </a:r>
          </a:p>
          <a:p>
            <a:endParaRPr lang="en-US" dirty="0"/>
          </a:p>
          <a:p>
            <a:r>
              <a:rPr lang="en-US" dirty="0"/>
              <a:t>Must adhere to the conversion "</a:t>
            </a:r>
            <a:r>
              <a:rPr lang="en-US" dirty="0" smtClean="0"/>
              <a:t>rules“</a:t>
            </a:r>
          </a:p>
          <a:p>
            <a:endParaRPr lang="en-US" dirty="0"/>
          </a:p>
          <a:p>
            <a:r>
              <a:rPr lang="en-US" dirty="0"/>
              <a:t>Apples = </a:t>
            </a:r>
            <a:r>
              <a:rPr lang="en-US" dirty="0" smtClean="0"/>
              <a:t>Apples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470768" y="1569769"/>
            <a:ext cx="1539632" cy="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36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299</Words>
  <Application>Microsoft Macintosh PowerPoint</Application>
  <PresentationFormat>On-screen Show (4:3)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About the Author</vt:lpstr>
      <vt:lpstr>Data is Everywhere</vt:lpstr>
      <vt:lpstr>Data is Represented in Lots of Ways</vt:lpstr>
      <vt:lpstr>What if You Need to Share that Data?</vt:lpstr>
      <vt:lpstr>Who's Going to Change the Format?</vt:lpstr>
      <vt:lpstr>The Task at Hand</vt:lpstr>
      <vt:lpstr>Getting at Your Data</vt:lpstr>
      <vt:lpstr>Converting Your Data to Meet Partner Criteria</vt:lpstr>
      <vt:lpstr>Sending Data Securely Across Trusted Networks</vt:lpstr>
      <vt:lpstr>PowerShell: MOVEit's Sidekick</vt:lpstr>
      <vt:lpstr>Building PowerShell Scripts for MOVEit Central</vt:lpstr>
      <vt:lpstr>Demo: Azure SQL DB/PowerShell/MOVEit</vt:lpstr>
      <vt:lpstr>Resources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110</cp:revision>
  <dcterms:created xsi:type="dcterms:W3CDTF">2015-10-10T23:11:31Z</dcterms:created>
  <dcterms:modified xsi:type="dcterms:W3CDTF">2015-12-08T19:10:22Z</dcterms:modified>
</cp:coreProperties>
</file>